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41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88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8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6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3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5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1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2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3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9235-85D4-44E6-BF18-A3670DA18E54}" type="datetimeFigureOut">
              <a:rPr kumimoji="1" lang="ja-JP" altLang="en-US" smtClean="0"/>
              <a:t>2026/5/12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17F3-42F5-4246-9E6C-3A52C5BE8C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ECD00D-98AC-F2F8-4298-A8C2CB374DD4}"/>
              </a:ext>
            </a:extLst>
          </p:cNvPr>
          <p:cNvSpPr/>
          <p:nvPr/>
        </p:nvSpPr>
        <p:spPr>
          <a:xfrm>
            <a:off x="5455492" y="3900684"/>
            <a:ext cx="4336969" cy="27146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1350B2-F37E-45BF-9222-0EA4C3D28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96" y="216674"/>
            <a:ext cx="4105032" cy="622293"/>
          </a:xfrm>
        </p:spPr>
        <p:txBody>
          <a:bodyPr>
            <a:noAutofit/>
          </a:bodyPr>
          <a:lstStyle/>
          <a:p>
            <a:r>
              <a:rPr lang="ja-JP" altLang="en-US" sz="162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幸手市子育て支援センター</a:t>
            </a:r>
            <a:br>
              <a:rPr lang="en-US" altLang="ja-JP" sz="162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25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　月　行事予定表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E84FF56-90D6-41A6-8DD2-01C993E35CAB}"/>
              </a:ext>
            </a:extLst>
          </p:cNvPr>
          <p:cNvSpPr txBox="1">
            <a:spLocks/>
          </p:cNvSpPr>
          <p:nvPr/>
        </p:nvSpPr>
        <p:spPr>
          <a:xfrm>
            <a:off x="5632010" y="376936"/>
            <a:ext cx="3983935" cy="592521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幸手市子育て支援センターだより　２０２６．６月号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こども支援課　℡４２－８４５４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ご利用案内</a:t>
            </a:r>
          </a:p>
        </p:txBody>
      </p:sp>
      <p:sp>
        <p:nvSpPr>
          <p:cNvPr id="9" name="テキスト ボックス 30">
            <a:extLst>
              <a:ext uri="{FF2B5EF4-FFF2-40B4-BE49-F238E27FC236}">
                <a16:creationId xmlns:a16="http://schemas.microsoft.com/office/drawing/2014/main" id="{0CD44AF5-B715-4F35-A6E9-6C931E05597B}"/>
              </a:ext>
            </a:extLst>
          </p:cNvPr>
          <p:cNvSpPr txBox="1"/>
          <p:nvPr/>
        </p:nvSpPr>
        <p:spPr>
          <a:xfrm>
            <a:off x="7367589" y="5139333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59">
            <a:extLst>
              <a:ext uri="{FF2B5EF4-FFF2-40B4-BE49-F238E27FC236}">
                <a16:creationId xmlns:a16="http://schemas.microsoft.com/office/drawing/2014/main" id="{31046D18-7C23-4422-948A-18B83ED8C81B}"/>
              </a:ext>
            </a:extLst>
          </p:cNvPr>
          <p:cNvSpPr txBox="1"/>
          <p:nvPr/>
        </p:nvSpPr>
        <p:spPr>
          <a:xfrm>
            <a:off x="5085855" y="7475836"/>
            <a:ext cx="666849" cy="4295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29">
            <a:extLst>
              <a:ext uri="{FF2B5EF4-FFF2-40B4-BE49-F238E27FC236}">
                <a16:creationId xmlns:a16="http://schemas.microsoft.com/office/drawing/2014/main" id="{A2C2A498-A988-47BE-B663-F1BA789D5783}"/>
              </a:ext>
            </a:extLst>
          </p:cNvPr>
          <p:cNvSpPr txBox="1"/>
          <p:nvPr/>
        </p:nvSpPr>
        <p:spPr>
          <a:xfrm>
            <a:off x="7367589" y="5807472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31">
            <a:extLst>
              <a:ext uri="{FF2B5EF4-FFF2-40B4-BE49-F238E27FC236}">
                <a16:creationId xmlns:a16="http://schemas.microsoft.com/office/drawing/2014/main" id="{9BE3A99E-20DA-4851-B083-D5ADC3DD6342}"/>
              </a:ext>
            </a:extLst>
          </p:cNvPr>
          <p:cNvSpPr txBox="1"/>
          <p:nvPr/>
        </p:nvSpPr>
        <p:spPr>
          <a:xfrm>
            <a:off x="7367589" y="5139333"/>
            <a:ext cx="736501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B697F90-46E8-4AEE-B0F8-B727F35A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75" y="4834931"/>
            <a:ext cx="7739" cy="7739"/>
          </a:xfrm>
          <a:prstGeom prst="rect">
            <a:avLst/>
          </a:prstGeom>
        </p:spPr>
      </p:pic>
      <p:sp>
        <p:nvSpPr>
          <p:cNvPr id="15" name="テキスト ボックス 17">
            <a:extLst>
              <a:ext uri="{FF2B5EF4-FFF2-40B4-BE49-F238E27FC236}">
                <a16:creationId xmlns:a16="http://schemas.microsoft.com/office/drawing/2014/main" id="{88CA5013-9D19-416E-B24F-42E175D0C789}"/>
              </a:ext>
            </a:extLst>
          </p:cNvPr>
          <p:cNvSpPr txBox="1"/>
          <p:nvPr/>
        </p:nvSpPr>
        <p:spPr>
          <a:xfrm>
            <a:off x="3094763" y="5325689"/>
            <a:ext cx="762298" cy="38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16">
            <a:extLst>
              <a:ext uri="{FF2B5EF4-FFF2-40B4-BE49-F238E27FC236}">
                <a16:creationId xmlns:a16="http://schemas.microsoft.com/office/drawing/2014/main" id="{AB3884FB-3A53-4239-8267-8CA579F4F951}"/>
              </a:ext>
            </a:extLst>
          </p:cNvPr>
          <p:cNvSpPr txBox="1"/>
          <p:nvPr/>
        </p:nvSpPr>
        <p:spPr>
          <a:xfrm>
            <a:off x="5432881" y="3886866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テキスト ボックス 19">
            <a:extLst>
              <a:ext uri="{FF2B5EF4-FFF2-40B4-BE49-F238E27FC236}">
                <a16:creationId xmlns:a16="http://schemas.microsoft.com/office/drawing/2014/main" id="{F2C3F062-649C-47FF-9C19-D944B9E1B5B2}"/>
              </a:ext>
            </a:extLst>
          </p:cNvPr>
          <p:cNvSpPr txBox="1"/>
          <p:nvPr/>
        </p:nvSpPr>
        <p:spPr>
          <a:xfrm>
            <a:off x="5432881" y="3886866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12F7517-3166-42EE-968A-D6AC2D9B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468" y="3659855"/>
            <a:ext cx="7739" cy="7739"/>
          </a:xfrm>
          <a:prstGeom prst="rect">
            <a:avLst/>
          </a:prstGeom>
        </p:spPr>
      </p:pic>
      <p:sp>
        <p:nvSpPr>
          <p:cNvPr id="37" name="テキスト ボックス 16">
            <a:extLst>
              <a:ext uri="{FF2B5EF4-FFF2-40B4-BE49-F238E27FC236}">
                <a16:creationId xmlns:a16="http://schemas.microsoft.com/office/drawing/2014/main" id="{AB3884FB-3A53-4239-8267-8CA579F4F951}"/>
              </a:ext>
            </a:extLst>
          </p:cNvPr>
          <p:cNvSpPr txBox="1"/>
          <p:nvPr/>
        </p:nvSpPr>
        <p:spPr>
          <a:xfrm>
            <a:off x="5475086" y="3568208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17">
            <a:extLst>
              <a:ext uri="{FF2B5EF4-FFF2-40B4-BE49-F238E27FC236}">
                <a16:creationId xmlns:a16="http://schemas.microsoft.com/office/drawing/2014/main" id="{88CA5013-9D19-416E-B24F-42E175D0C789}"/>
              </a:ext>
            </a:extLst>
          </p:cNvPr>
          <p:cNvSpPr txBox="1"/>
          <p:nvPr/>
        </p:nvSpPr>
        <p:spPr>
          <a:xfrm>
            <a:off x="2934096" y="5132790"/>
            <a:ext cx="762298" cy="386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731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19">
            <a:extLst>
              <a:ext uri="{FF2B5EF4-FFF2-40B4-BE49-F238E27FC236}">
                <a16:creationId xmlns:a16="http://schemas.microsoft.com/office/drawing/2014/main" id="{F2C3F062-649C-47FF-9C19-D944B9E1B5B2}"/>
              </a:ext>
            </a:extLst>
          </p:cNvPr>
          <p:cNvSpPr txBox="1"/>
          <p:nvPr/>
        </p:nvSpPr>
        <p:spPr>
          <a:xfrm>
            <a:off x="5506311" y="3727537"/>
            <a:ext cx="831950" cy="118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569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A12F7517-3166-42EE-968A-D6AC2D9B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74" y="3341197"/>
            <a:ext cx="7739" cy="77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1FBF8E-CE4E-4F4E-89A0-C28FE764C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9" y="94808"/>
            <a:ext cx="521253" cy="7441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07F7D59-768C-4F3D-8B1E-BE1D997E4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5" y="48250"/>
            <a:ext cx="510610" cy="79071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105CE8-62C5-E8E9-1173-983837E22290}"/>
              </a:ext>
            </a:extLst>
          </p:cNvPr>
          <p:cNvSpPr txBox="1"/>
          <p:nvPr/>
        </p:nvSpPr>
        <p:spPr>
          <a:xfrm>
            <a:off x="5529809" y="1190818"/>
            <a:ext cx="441341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幸手市子育て支援センターは、小学校入学前の乳幼児のいる　　ご家族が気軽に遊びに来ることができるところです。　　　　　　　　　◎生後２か月までは、感染予防のためご利用をお控えください。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◎小学生</a:t>
            </a:r>
            <a:r>
              <a:rPr kumimoji="1"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以上のきょうだい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の利用はご遠慮ください。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開館時間　　　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９：００～１２：００（午前）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１３：００～１６：００（午後）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・利用は、１日１回、午前または午後の枠になります。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・安全性を考慮し、保育士が不在の平日１２時～１３時、　　　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土・日・祝日のご利用はできません。　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73EEB4-64BA-5D52-E3BC-E214988F1C1A}"/>
              </a:ext>
            </a:extLst>
          </p:cNvPr>
          <p:cNvSpPr txBox="1"/>
          <p:nvPr/>
        </p:nvSpPr>
        <p:spPr>
          <a:xfrm>
            <a:off x="5401513" y="3944902"/>
            <a:ext cx="4668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プレイルームのお約束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・楽しく安全に過ごせるようお子様から目を離さないよう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お願いいたします。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・すべり台から飛びおりたり、走らないようにしましょう。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・おもちゃは大事に使いましょう。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・遊んだ後は親子で一緒におもちゃを片付けましょう。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・お手洗いに行くときなど、お子様から目を離すときは、　　　　　　　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スタッフにお伝えください。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✩安全に、心地よく楽しく過ごしていただけるプレイルームを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スタッフ一同目指しています。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皆さまのご理解ご協力のほどよろしくお願いいたします。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BB976E6-CDB9-6476-7DE1-62E5AF27A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10" y="947933"/>
            <a:ext cx="4009327" cy="33904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C4B7530-F63C-11C2-0781-DB0832A0D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7" y="3289792"/>
            <a:ext cx="4009327" cy="3390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9794AA-22B6-DC86-5464-9676A298F763}"/>
              </a:ext>
            </a:extLst>
          </p:cNvPr>
          <p:cNvSpPr txBox="1"/>
          <p:nvPr/>
        </p:nvSpPr>
        <p:spPr>
          <a:xfrm>
            <a:off x="475697" y="4794745"/>
            <a:ext cx="2465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助産師のおうち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B1E2927-F579-33E8-8025-4FEA373AC55F}"/>
              </a:ext>
            </a:extLst>
          </p:cNvPr>
          <p:cNvSpPr txBox="1"/>
          <p:nvPr/>
        </p:nvSpPr>
        <p:spPr>
          <a:xfrm>
            <a:off x="327561" y="5184180"/>
            <a:ext cx="3723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ぴよぴよくらす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２～５か月児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６月２６日（金）午前１０時００分～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場所：こども訓練室１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こっこくらす　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６・７か月児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６月　５日（金）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午前１０時００分～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場所：こども訓練室１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ご予約は</a:t>
            </a:r>
            <a:r>
              <a:rPr kumimoji="1"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こども家庭センター（</a:t>
            </a:r>
            <a:r>
              <a:rPr kumimoji="1" lang="en-US" altLang="ja-JP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42-8457</a:t>
            </a:r>
            <a:r>
              <a:rPr kumimoji="1" lang="ja-JP" altLang="en-US" sz="11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506E17A-7E13-FA22-0E14-EFD71D46D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650" y="4804005"/>
            <a:ext cx="1237595" cy="304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D27D02-7C24-4F65-9351-A4C6DB930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84" y="5353069"/>
            <a:ext cx="736501" cy="102747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72841D5-7B1B-D83A-BDE6-C595194F4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76" y="861585"/>
            <a:ext cx="4491491" cy="39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CF78364-3A6B-4E30-AA30-F1715D8C2A7C}"/>
              </a:ext>
            </a:extLst>
          </p:cNvPr>
          <p:cNvSpPr/>
          <p:nvPr/>
        </p:nvSpPr>
        <p:spPr>
          <a:xfrm>
            <a:off x="406622" y="483625"/>
            <a:ext cx="4469136" cy="11312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4D08A5-4568-4980-94FE-958E1609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898" y="-58305"/>
            <a:ext cx="7722860" cy="717568"/>
          </a:xfrm>
        </p:spPr>
        <p:txBody>
          <a:bodyPr>
            <a:noAutofit/>
          </a:bodyPr>
          <a:lstStyle/>
          <a:p>
            <a:br>
              <a:rPr lang="en-US" altLang="ja-JP" sz="2600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ＤＦＧ細丸ゴシック体" panose="020F0300000000000000" pitchFamily="50" charset="-128"/>
                <a:ea typeface="ＤＦＧ細丸ゴシック体" panose="020F0300000000000000" pitchFamily="50" charset="-128"/>
              </a:rPr>
            </a:br>
            <a:r>
              <a:rPr lang="ja-JP" altLang="en-US" sz="26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令和８年度　</a:t>
            </a:r>
            <a:r>
              <a:rPr kumimoji="0" lang="ja-JP" altLang="en-US" sz="2600" kern="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幸手市</a:t>
            </a:r>
            <a:r>
              <a:rPr lang="ja-JP" altLang="en-US" sz="26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子育て支援センター事業案内</a:t>
            </a:r>
            <a:br>
              <a:rPr lang="ja-JP" altLang="en-US" sz="2400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ＤＦＧ細丸ゴシック体" panose="020F0300000000000000" pitchFamily="50" charset="-128"/>
                <a:ea typeface="ＤＦＧ細丸ゴシック体" panose="020F0300000000000000" pitchFamily="50" charset="-128"/>
              </a:rPr>
            </a:b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FE0FCE-A9DF-442E-9AAE-BA3BE3252493}"/>
              </a:ext>
            </a:extLst>
          </p:cNvPr>
          <p:cNvSpPr txBox="1"/>
          <p:nvPr/>
        </p:nvSpPr>
        <p:spPr>
          <a:xfrm>
            <a:off x="1744310" y="3828636"/>
            <a:ext cx="374069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親子ひろば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６月２４日（水）、６月２５日（木）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午前中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親子で楽しめる制作や遊び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A56F39-E6F0-473D-A097-461DA2FC0810}"/>
              </a:ext>
            </a:extLst>
          </p:cNvPr>
          <p:cNvSpPr txBox="1"/>
          <p:nvPr/>
        </p:nvSpPr>
        <p:spPr>
          <a:xfrm>
            <a:off x="432538" y="2687917"/>
            <a:ext cx="395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親子リトミック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６月１７日（水）（毎月　第３水曜日）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午前１０時３０分～午前１１時００分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山本晶子氏による親子でリズム遊びや、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簡単な楽器遊び等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CAE105-8838-4E20-87BD-72FBD28476A9}"/>
              </a:ext>
            </a:extLst>
          </p:cNvPr>
          <p:cNvSpPr txBox="1"/>
          <p:nvPr/>
        </p:nvSpPr>
        <p:spPr>
          <a:xfrm>
            <a:off x="432538" y="529941"/>
            <a:ext cx="354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身体計測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６月４日（木）、６月５日（金）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随時行っています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　親子で身長、体重の計測ができます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カードに手形、足形がとれます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2054319-33FE-4FDA-BE38-8AD871CE1A16}"/>
              </a:ext>
            </a:extLst>
          </p:cNvPr>
          <p:cNvSpPr/>
          <p:nvPr/>
        </p:nvSpPr>
        <p:spPr>
          <a:xfrm>
            <a:off x="415934" y="2640451"/>
            <a:ext cx="4502426" cy="107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43E03D-1AA5-41A5-8B57-E14448DB3AA3}"/>
              </a:ext>
            </a:extLst>
          </p:cNvPr>
          <p:cNvSpPr txBox="1"/>
          <p:nvPr/>
        </p:nvSpPr>
        <p:spPr>
          <a:xfrm>
            <a:off x="1678815" y="1718907"/>
            <a:ext cx="422216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てとてと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サロン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６月１１日（木）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午前１０時３０分～午前１１時００分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内　容　山本晶子氏による手遊びや手袋シアター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63504F-3739-1F08-007B-816DDD21E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57" y="517659"/>
            <a:ext cx="1103437" cy="10631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D92A10-64A0-158A-437D-99F8C4588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31" y="5495373"/>
            <a:ext cx="526187" cy="102113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769E01-1E66-F61F-4DAF-78DB64B78961}"/>
              </a:ext>
            </a:extLst>
          </p:cNvPr>
          <p:cNvSpPr txBox="1"/>
          <p:nvPr/>
        </p:nvSpPr>
        <p:spPr>
          <a:xfrm>
            <a:off x="507214" y="5082770"/>
            <a:ext cx="426720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　ベリーダンスエクササイズ①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６月２日（火）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午前１０時００分～１１時００分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　所　　ウェルス幸手　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　師　　仲澤ひとみ氏（ｈｉｔｏ）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　　未就学児の親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　員　　７組（託児あり：７組まで）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　　こども支援課またはプレイルームまで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184472-B8DA-54BD-BB82-05A29DC7F7A4}"/>
              </a:ext>
            </a:extLst>
          </p:cNvPr>
          <p:cNvSpPr txBox="1"/>
          <p:nvPr/>
        </p:nvSpPr>
        <p:spPr>
          <a:xfrm>
            <a:off x="5715861" y="659263"/>
            <a:ext cx="426889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　おとな美術部①（塩サンドアート制作）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６月２２日（月）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午前１０時００分～１１時３０分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　所　ウェルス幸手　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　師　タケイチユウ氏（Ａ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rt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Lab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petta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potta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　未就学児の親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　員　７組（託児あり：７組まで）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　６月１日（月）９時～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こども支援課またはプレイルームまで　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9D824A-CC86-9B0E-3D58-6F2666302EF8}"/>
              </a:ext>
            </a:extLst>
          </p:cNvPr>
          <p:cNvSpPr txBox="1"/>
          <p:nvPr/>
        </p:nvSpPr>
        <p:spPr>
          <a:xfrm>
            <a:off x="5560037" y="2982251"/>
            <a:ext cx="44247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　ベリーダンスエクササイズ②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と　き　７月７日（火）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時　間　午前１０時００分～１１時００分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場　所   ウェルス幸手　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講　師　仲澤ひとみ氏（ｈｉｔｏ）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対　象　未就学児の親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定   員   ７組（託児あり：７組まで）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申込み   </a:t>
            </a:r>
            <a:r>
              <a:rPr kumimoji="1"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６月１５日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（月）９時～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こども支援課またはプレイルームまで　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0B480B-41D1-41DF-6E9B-6E2F5EEC516C}"/>
              </a:ext>
            </a:extLst>
          </p:cNvPr>
          <p:cNvSpPr txBox="1"/>
          <p:nvPr/>
        </p:nvSpPr>
        <p:spPr>
          <a:xfrm>
            <a:off x="6022397" y="2640451"/>
            <a:ext cx="370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月申込み開始の講座のおしらせ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0C31D2B-3FBF-D9E2-4B87-6E9EF1958B04}"/>
              </a:ext>
            </a:extLst>
          </p:cNvPr>
          <p:cNvSpPr txBox="1"/>
          <p:nvPr/>
        </p:nvSpPr>
        <p:spPr>
          <a:xfrm>
            <a:off x="5717543" y="4821298"/>
            <a:ext cx="42672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　手作りじかん①（手袋シアター制作）</a:t>
            </a:r>
            <a:endParaRPr kumimoji="1"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　７月１４日（火）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　間　　午前１０時００分～午前１１時００分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　所　　ウェルス幸手　こども訓練室１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　師　　嶺井久恵氏（みねいちゃん）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　　未就学児の親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　員　　７組（託児あり：７組まで）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　　６月２２日（月）午前９時～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こども支援課またはプレイルームまで　　　　　　　　　　　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C73E9FC-D947-404A-571B-0BDEB7FB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61" y="2370731"/>
            <a:ext cx="2341212" cy="24688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216134D-FC62-8D12-60CA-B94A5083F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73" y="2381259"/>
            <a:ext cx="2341212" cy="24688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852C498-4079-8187-C07D-CF5BE36CE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4755452"/>
            <a:ext cx="2341212" cy="24688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09867FB-8D99-93EF-20ED-FCE7FB271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2" y="4744174"/>
            <a:ext cx="2341212" cy="24688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6164556-9820-AD43-60E7-4978AE0F6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07" y="5335424"/>
            <a:ext cx="1007260" cy="9926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C110DDE-3871-1174-CAB3-B6192BB01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1" y="1777098"/>
            <a:ext cx="798470" cy="75934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3347F48-848A-B11D-C332-3172EE480E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4" y="3777631"/>
            <a:ext cx="870007" cy="93632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AA86B4D-1E03-4785-2810-C78F49A3D4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07" y="2753620"/>
            <a:ext cx="1007261" cy="9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9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710</Words>
  <Application>Microsoft Office PowerPoint</Application>
  <PresentationFormat>A4 210 x 297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ＤＦＧ細丸ゴシック体</vt:lpstr>
      <vt:lpstr>HGPｺﾞｼｯｸM</vt:lpstr>
      <vt:lpstr>HG丸ｺﾞｼｯｸM-PRO</vt:lpstr>
      <vt:lpstr>Arial</vt:lpstr>
      <vt:lpstr>Calibri</vt:lpstr>
      <vt:lpstr>Calibri Light</vt:lpstr>
      <vt:lpstr>Office テーマ</vt:lpstr>
      <vt:lpstr>幸手市子育て支援センター ６　月　行事予定表</vt:lpstr>
      <vt:lpstr> 令和８年度　幸手市子育て支援センター事業案内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幸手市子育て支援センター １０月行事予定表</dc:title>
  <dc:creator>金澤 沙織</dc:creator>
  <cp:lastModifiedBy>金澤 沙織</cp:lastModifiedBy>
  <cp:revision>248</cp:revision>
  <cp:lastPrinted>2026-05-12T07:19:11Z</cp:lastPrinted>
  <dcterms:created xsi:type="dcterms:W3CDTF">2024-08-14T07:39:11Z</dcterms:created>
  <dcterms:modified xsi:type="dcterms:W3CDTF">2026-05-12T07:19:14Z</dcterms:modified>
</cp:coreProperties>
</file>